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4" r:id="rId7"/>
    <p:sldId id="265" r:id="rId8"/>
    <p:sldId id="259" r:id="rId9"/>
    <p:sldId id="271" r:id="rId10"/>
    <p:sldId id="284" r:id="rId11"/>
    <p:sldId id="285" r:id="rId12"/>
    <p:sldId id="286" r:id="rId13"/>
    <p:sldId id="289" r:id="rId14"/>
    <p:sldId id="290" r:id="rId15"/>
    <p:sldId id="267" r:id="rId16"/>
    <p:sldId id="266" r:id="rId17"/>
    <p:sldId id="261" r:id="rId18"/>
    <p:sldId id="269" r:id="rId19"/>
    <p:sldId id="268" r:id="rId20"/>
    <p:sldId id="272" r:id="rId21"/>
    <p:sldId id="273" r:id="rId22"/>
    <p:sldId id="274" r:id="rId23"/>
    <p:sldId id="263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5\&#1056;&#1072;&#1073;&#1086;&#1095;&#1080;&#1081;%20&#1089;&#1090;&#1086;&#1083;\&#1050;&#1054;&#1053;&#1050;&#1059;&#1056;&#1057;%20&#1053;&#1040;&#1064;%20&#1058;&#1045;&#1055;&#1051;&#1067;&#1049;%20&#1044;&#1054;&#1052;\&#1101;&#1085;&#1077;&#1088;&#1075;&#1086;&#1089;&#1073;&#1077;&#1088;&#1077;&#1078;&#1077;&#1085;&#1080;&#1077;%20-%20&#1072;&#1091;&#1076;&#1080;&#1086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0%BA%D0%B0%D1%80%D1%82%D0%B8%D0%BD%D0%BA%D0%B8&amp;stype=image&amp;lr=16&amp;noreask=1&amp;parent-reqid=1486726461430648-898832158627750150707700-man1-3977&amp;source=wiz" TargetMode="External"/><Relationship Id="rId2" Type="http://schemas.openxmlformats.org/officeDocument/2006/relationships/hyperlink" Target="https://muzofond.com/search/%D1%8D%D0%BD%D0%B5%D1%80%D0%B3%D0%BE%D1%81%D0%B1%D0%B5%D1%80%D0%B5%D0%B6%D0%B5%D0%BD%D0%B8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5\&#1056;&#1072;&#1073;&#1086;&#1095;&#1080;&#1081;%20&#1089;&#1090;&#1086;&#1083;\&#1050;&#1054;&#1053;&#1050;&#1059;&#1056;&#1057;%20&#1053;&#1040;&#1064;%20&#1058;&#1045;&#1055;&#1051;&#1067;&#1049;%20&#1044;&#1054;&#1052;\M.Grin%20-%20&#1069;&#1085;&#1077;&#1088;&#1075;&#1086;&#1089;&#1073;&#1077;&#1088;&#1077;&#1078;&#1077;&#1085;&#1080;&#1077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43050"/>
            <a:ext cx="9001156" cy="1470025"/>
          </a:xfr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 ТЕПЛЫЙ ДОМ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 ученица 3 </a:t>
            </a:r>
            <a:r>
              <a:rPr lang="ru-RU" dirty="0" smtClean="0"/>
              <a:t>класса </a:t>
            </a:r>
          </a:p>
          <a:p>
            <a:r>
              <a:rPr lang="ru-RU" dirty="0" smtClean="0"/>
              <a:t>МОУ  </a:t>
            </a:r>
            <a:r>
              <a:rPr lang="ru-RU" dirty="0" err="1" smtClean="0"/>
              <a:t>Кладовицкой</a:t>
            </a:r>
            <a:r>
              <a:rPr lang="ru-RU" dirty="0" smtClean="0"/>
              <a:t> ООШ  </a:t>
            </a:r>
          </a:p>
          <a:p>
            <a:r>
              <a:rPr lang="ru-RU" dirty="0" smtClean="0"/>
              <a:t>Ростовского района  Ярославской области</a:t>
            </a:r>
          </a:p>
          <a:p>
            <a:r>
              <a:rPr lang="ru-RU" dirty="0" err="1" smtClean="0"/>
              <a:t>Гроздилова</a:t>
            </a:r>
            <a:r>
              <a:rPr lang="ru-RU" dirty="0" smtClean="0"/>
              <a:t> Зарина,  </a:t>
            </a:r>
            <a:endParaRPr lang="ru-RU" dirty="0" smtClean="0"/>
          </a:p>
          <a:p>
            <a:r>
              <a:rPr lang="ru-RU" dirty="0" smtClean="0"/>
              <a:t>Руководитель проекта учитель  Силина А.В.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оставляйте компьютер включенным на ночь. При просмотре фильма вечером поставьте настройку «Выключение по завершении фильма»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анима 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214686"/>
            <a:ext cx="2190752" cy="2004538"/>
          </a:xfrm>
          <a:prstGeom prst="rect">
            <a:avLst/>
          </a:prstGeom>
        </p:spPr>
      </p:pic>
      <p:pic>
        <p:nvPicPr>
          <p:cNvPr id="7" name="Рисунок 6" descr="комп аним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570137"/>
            <a:ext cx="4572032" cy="288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Приобретайте чайник со встроенным свистком. Это позволит Вам сберечь газ или электроэнергию</a:t>
            </a:r>
          </a:p>
          <a:p>
            <a:r>
              <a:rPr lang="ru-RU" dirty="0" smtClean="0"/>
              <a:t>Не наливайте полный чайник воды, если Вам надо вскипятить одну кружку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чайник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4D89D"/>
              </a:clrFrom>
              <a:clrTo>
                <a:srgbClr val="D4D89D">
                  <a:alpha val="0"/>
                </a:srgbClr>
              </a:clrTo>
            </a:clrChange>
          </a:blip>
          <a:srcRect l="3088" t="5106" r="4614" b="14983"/>
          <a:stretch>
            <a:fillRect/>
          </a:stretch>
        </p:blipFill>
        <p:spPr>
          <a:xfrm>
            <a:off x="5429256" y="3886226"/>
            <a:ext cx="3714744" cy="2971774"/>
          </a:xfrm>
          <a:prstGeom prst="rect">
            <a:avLst/>
          </a:prstGeom>
        </p:spPr>
      </p:pic>
      <p:pic>
        <p:nvPicPr>
          <p:cNvPr id="5" name="Рисунок 4" descr="чайник 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4357694"/>
            <a:ext cx="3207229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оставляйте телевизор в режиме СТЕПВЭЙ. Ждущий режим также потребляет электрическую энергию. За год это приблизительно 54 кВт/часа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телик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724275"/>
            <a:ext cx="2819400" cy="3133725"/>
          </a:xfrm>
          <a:prstGeom prst="rect">
            <a:avLst/>
          </a:prstGeom>
        </p:spPr>
      </p:pic>
      <p:pic>
        <p:nvPicPr>
          <p:cNvPr id="5" name="Рисунок 4" descr="телик 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2571744"/>
            <a:ext cx="2000264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телевиз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500042"/>
            <a:ext cx="6553200" cy="5575300"/>
          </a:xfrm>
          <a:prstGeom prst="rect">
            <a:avLst/>
          </a:prstGeom>
        </p:spPr>
      </p:pic>
      <p:pic>
        <p:nvPicPr>
          <p:cNvPr id="8" name="Содержимое 3" descr="телик анима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14346" y="-500090"/>
            <a:ext cx="10001320" cy="6929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118" r="16853" b="20133"/>
          <a:stretch>
            <a:fillRect/>
          </a:stretch>
        </p:blipFill>
        <p:spPr>
          <a:xfrm>
            <a:off x="0" y="-1"/>
            <a:ext cx="6143636" cy="6908153"/>
          </a:xfrm>
        </p:spPr>
      </p:pic>
      <p:sp>
        <p:nvSpPr>
          <p:cNvPr id="5" name="TextBox 4"/>
          <p:cNvSpPr txBox="1"/>
          <p:nvPr/>
        </p:nvSpPr>
        <p:spPr>
          <a:xfrm>
            <a:off x="6072198" y="428604"/>
            <a:ext cx="29289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На 17 часов оставить гореть лампу 60 Вт;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12 часов смотреть цветной телевизор;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110 часов бриться электробритвой;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Нагреть на 6 градусов полную ванну воды;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Принять 5-минутный душ;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50 часов слушать радио;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2 часа пылесосить.</a:t>
            </a:r>
          </a:p>
          <a:p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png"/>
          <p:cNvPicPr>
            <a:picLocks noGrp="1" noChangeAspect="1"/>
          </p:cNvPicPr>
          <p:nvPr>
            <p:ph idx="1"/>
          </p:nvPr>
        </p:nvPicPr>
        <p:blipFill>
          <a:blip r:embed="rId2"/>
          <a:srcRect b="34375"/>
          <a:stretch>
            <a:fillRect/>
          </a:stretch>
        </p:blipFill>
        <p:spPr>
          <a:xfrm>
            <a:off x="0" y="0"/>
            <a:ext cx="9144000" cy="7007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0"/>
            <a:ext cx="478631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994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85794"/>
            <a:ext cx="9144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Меньше тратишь киловатты –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сохранишь свою зарплату!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rcRect b="4166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кошачья сила.gi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3306" y="4071942"/>
            <a:ext cx="2247028" cy="2786058"/>
          </a:xfrm>
          <a:prstGeom prst="rect">
            <a:avLst/>
          </a:prstGeom>
        </p:spPr>
      </p:pic>
      <p:pic>
        <p:nvPicPr>
          <p:cNvPr id="7" name="Рисунок 6" descr="кошья сил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357166"/>
            <a:ext cx="2040377" cy="201454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4282" y="3643314"/>
            <a:ext cx="3857620" cy="2571768"/>
          </a:xfrm>
          <a:prstGeom prst="cloudCallout">
            <a:avLst>
              <a:gd name="adj1" fmla="val 80590"/>
              <a:gd name="adj2" fmla="val -2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 одна кошачья сила пригодится!!!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 b="22064"/>
          <a:stretch>
            <a:fillRect/>
          </a:stretch>
        </p:blipFill>
        <p:spPr>
          <a:xfrm>
            <a:off x="0" y="642918"/>
            <a:ext cx="8963258" cy="5214950"/>
          </a:xfrm>
        </p:spPr>
      </p:pic>
      <p:pic>
        <p:nvPicPr>
          <p:cNvPr id="5" name="энергосбережение - ауди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65"/>
            <a:ext cx="9144000" cy="6850035"/>
          </a:xfrm>
        </p:spPr>
      </p:pic>
      <p:sp>
        <p:nvSpPr>
          <p:cNvPr id="5" name="TextBox 4"/>
          <p:cNvSpPr txBox="1"/>
          <p:nvPr/>
        </p:nvSpPr>
        <p:spPr>
          <a:xfrm>
            <a:off x="3714744" y="642918"/>
            <a:ext cx="5286380" cy="60016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Каждый из нас может и должен  вносить свой вклад в защиту окружающей среды путем экономного и щадящего использования электроэнергии. Получить МАКСИМУМ  комфорта при МИНИМУМЕ  затрат поможет  ЭНЕРГОСБЕРЕЖЕНИЕ, доступное КАЖДОМУ</a:t>
            </a:r>
          </a:p>
          <a:p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 с.jpg"/>
          <p:cNvPicPr>
            <a:picLocks noGrp="1" noChangeAspect="1"/>
          </p:cNvPicPr>
          <p:nvPr>
            <p:ph idx="1"/>
          </p:nvPr>
        </p:nvPicPr>
        <p:blipFill>
          <a:blip r:embed="rId2"/>
          <a:srcRect l="3935" t="4444" r="1622" b="4444"/>
          <a:stretch>
            <a:fillRect/>
          </a:stretch>
        </p:blipFill>
        <p:spPr>
          <a:xfrm>
            <a:off x="-1" y="0"/>
            <a:ext cx="9199785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_c06fb1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08118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https://muzofond.com/search/%D1%8D%D0%BD%D0%B5%D1%80%D0%B3%D0%BE%D1%81%D0%B1%D0%B5%D1%80%D0%B5%D0%B6%D0%B5%D0%BD%D0%B8%D0%B5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https://yandex.ru/images/search?text=%D0%BA%D0%B0%D1%80%D1%82%D0%B8%D0%BD%D0%BA%D0%B8&amp;stype=image&amp;lr=16&amp;noreask=1&amp;parent-reqid=1486726461430648-898832158627750150707700-man1-3977&amp;source=wiz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https://yandex.ru/images/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11004" cy="6858000"/>
          </a:xfrm>
        </p:spPr>
      </p:pic>
      <p:pic>
        <p:nvPicPr>
          <p:cNvPr id="5" name="M.Grin - Энергосбереж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3090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663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29783" cy="7072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5466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077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по энергосбережению:</a:t>
            </a:r>
            <a:endParaRPr lang="ru-RU" dirty="0"/>
          </a:p>
        </p:txBody>
      </p:sp>
      <p:pic>
        <p:nvPicPr>
          <p:cNvPr id="5" name="Рисунок 4" descr="стиралк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333732"/>
            <a:ext cx="4130770" cy="3524268"/>
          </a:xfrm>
          <a:prstGeom prst="rect">
            <a:avLst/>
          </a:prstGeom>
        </p:spPr>
      </p:pic>
      <p:pic>
        <p:nvPicPr>
          <p:cNvPr id="6" name="Рисунок 5" descr="стиралк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2571744"/>
            <a:ext cx="2400300" cy="2047875"/>
          </a:xfrm>
          <a:prstGeom prst="rect">
            <a:avLst/>
          </a:prstGeom>
        </p:spPr>
      </p:pic>
      <p:pic>
        <p:nvPicPr>
          <p:cNvPr id="7" name="Рисунок 6" descr="анима стирал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714884"/>
            <a:ext cx="1500190" cy="1571636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r>
              <a:rPr lang="ru-RU" dirty="0" smtClean="0"/>
              <a:t>Стирайте при полной загрузке барабана. Так, оказывается, энергии и воды расходуется меньше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 descr="кошка сил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4643446"/>
            <a:ext cx="1828800" cy="2019300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 flipH="1">
            <a:off x="3071802" y="3357562"/>
            <a:ext cx="3071834" cy="2214578"/>
          </a:xfrm>
          <a:prstGeom prst="cloudCallout">
            <a:avLst>
              <a:gd name="adj1" fmla="val -96478"/>
              <a:gd name="adj2" fmla="val 35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если набить барабан до отказа, вообще воды не понадобится?!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224</Words>
  <Application>Microsoft Office PowerPoint</Application>
  <PresentationFormat>Экран (4:3)</PresentationFormat>
  <Paragraphs>35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НАШ ТЕПЛЫЙ 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по энергосбережению: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ТЕПЛЫЙ ДОМ</dc:title>
  <cp:lastModifiedBy>Секретарь</cp:lastModifiedBy>
  <cp:revision>26</cp:revision>
  <dcterms:modified xsi:type="dcterms:W3CDTF">2018-11-27T11:20:45Z</dcterms:modified>
</cp:coreProperties>
</file>